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6C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85985-73F5-428A-9931-1B09EC053C88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6DF29-761F-48C1-81C6-0C2C06BB0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918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DF29-761F-48C1-81C6-0C2C06BB0C0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876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428868"/>
            <a:ext cx="6674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Проверочная игра </a:t>
            </a:r>
          </a:p>
        </p:txBody>
      </p:sp>
    </p:spTree>
    <p:extLst>
      <p:ext uri="{BB962C8B-B14F-4D97-AF65-F5344CB8AC3E}">
        <p14:creationId xmlns="" xmlns:p14="http://schemas.microsoft.com/office/powerpoint/2010/main" val="2470524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38" r="33966" b="65079"/>
          <a:stretch/>
        </p:blipFill>
        <p:spPr>
          <a:xfrm>
            <a:off x="3121572" y="4892"/>
            <a:ext cx="2916621" cy="2391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921" r="65862" b="28935"/>
          <a:stretch/>
        </p:blipFill>
        <p:spPr>
          <a:xfrm>
            <a:off x="0" y="2396359"/>
            <a:ext cx="3121572" cy="2475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38" t="34920" r="33965" b="28936"/>
          <a:stretch/>
        </p:blipFill>
        <p:spPr>
          <a:xfrm>
            <a:off x="3121572" y="2396359"/>
            <a:ext cx="2916621" cy="24751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064" r="65862"/>
          <a:stretch/>
        </p:blipFill>
        <p:spPr>
          <a:xfrm>
            <a:off x="0" y="4871544"/>
            <a:ext cx="3121572" cy="19815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38" t="71064" r="33966"/>
          <a:stretch/>
        </p:blipFill>
        <p:spPr>
          <a:xfrm>
            <a:off x="3121572" y="4871544"/>
            <a:ext cx="2916620" cy="1981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34" t="71064"/>
          <a:stretch/>
        </p:blipFill>
        <p:spPr>
          <a:xfrm>
            <a:off x="6038192" y="4871544"/>
            <a:ext cx="3105807" cy="19815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862" b="65079"/>
          <a:stretch/>
        </p:blipFill>
        <p:spPr>
          <a:xfrm>
            <a:off x="0" y="4891"/>
            <a:ext cx="3121572" cy="23914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3121572" cy="23963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8824" y="556428"/>
            <a:ext cx="1823082" cy="7215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В_ДА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618825" y="1277935"/>
            <a:ext cx="775954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Багетная рамка 22"/>
          <p:cNvSpPr/>
          <p:nvPr/>
        </p:nvSpPr>
        <p:spPr>
          <a:xfrm>
            <a:off x="1665952" y="1290892"/>
            <a:ext cx="775954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35" b="65079"/>
          <a:stretch/>
        </p:blipFill>
        <p:spPr>
          <a:xfrm>
            <a:off x="6038193" y="4891"/>
            <a:ext cx="3105807" cy="23914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34" t="34921" b="28936"/>
          <a:stretch/>
        </p:blipFill>
        <p:spPr>
          <a:xfrm>
            <a:off x="6038192" y="2396359"/>
            <a:ext cx="3105808" cy="247518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121572" y="1"/>
            <a:ext cx="2916621" cy="24117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91880" y="524251"/>
            <a:ext cx="1823082" cy="7215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ТР_ВА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Багетная рамка 32"/>
          <p:cNvSpPr/>
          <p:nvPr/>
        </p:nvSpPr>
        <p:spPr>
          <a:xfrm>
            <a:off x="3491881" y="1245758"/>
            <a:ext cx="775954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Багетная рамка 33"/>
          <p:cNvSpPr/>
          <p:nvPr/>
        </p:nvSpPr>
        <p:spPr>
          <a:xfrm>
            <a:off x="4539008" y="1258715"/>
            <a:ext cx="775954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38193" y="-5255"/>
            <a:ext cx="3105806" cy="24117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300192" y="524252"/>
            <a:ext cx="2520280" cy="7215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МОЛ_КО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Багетная рамка 36"/>
          <p:cNvSpPr/>
          <p:nvPr/>
        </p:nvSpPr>
        <p:spPr>
          <a:xfrm>
            <a:off x="6300193" y="1245759"/>
            <a:ext cx="1072701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Багетная рамка 37"/>
          <p:cNvSpPr/>
          <p:nvPr/>
        </p:nvSpPr>
        <p:spPr>
          <a:xfrm>
            <a:off x="7747771" y="1258716"/>
            <a:ext cx="1072701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0" y="2396359"/>
            <a:ext cx="3121572" cy="24751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121572" y="2411762"/>
            <a:ext cx="2916621" cy="245978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007428" y="2396358"/>
            <a:ext cx="3136571" cy="247518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4871543"/>
            <a:ext cx="3121572" cy="19815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121572" y="4870844"/>
            <a:ext cx="2916621" cy="19815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038194" y="4870843"/>
            <a:ext cx="3102722" cy="19815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3528" y="2564904"/>
            <a:ext cx="2448272" cy="7215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С_НЕВА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323529" y="3286411"/>
            <a:ext cx="1042052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52" name="Багетная рамка 51"/>
          <p:cNvSpPr/>
          <p:nvPr/>
        </p:nvSpPr>
        <p:spPr>
          <a:xfrm>
            <a:off x="1729748" y="3299368"/>
            <a:ext cx="1042052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242601" y="2597080"/>
            <a:ext cx="2674564" cy="7215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М_РКОВЬ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3242602" y="3318587"/>
            <a:ext cx="1138368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4778797" y="3331544"/>
            <a:ext cx="1138368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300192" y="2584123"/>
            <a:ext cx="2674564" cy="7215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ДУ_КИ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6300193" y="3305630"/>
            <a:ext cx="1138368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</a:p>
        </p:txBody>
      </p:sp>
      <p:sp>
        <p:nvSpPr>
          <p:cNvPr id="60" name="Багетная рамка 59"/>
          <p:cNvSpPr/>
          <p:nvPr/>
        </p:nvSpPr>
        <p:spPr>
          <a:xfrm>
            <a:off x="7836388" y="3318587"/>
            <a:ext cx="1138368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6650" y="5013176"/>
            <a:ext cx="2448272" cy="7215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З_МЛЯ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336651" y="5734683"/>
            <a:ext cx="1042052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64" name="Багетная рамка 63"/>
          <p:cNvSpPr/>
          <p:nvPr/>
        </p:nvSpPr>
        <p:spPr>
          <a:xfrm>
            <a:off x="1742870" y="5747640"/>
            <a:ext cx="1042052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258924" y="5013176"/>
            <a:ext cx="2658241" cy="7215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ЗЕЛЕ_ЫЙ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Багетная рамка 66"/>
          <p:cNvSpPr/>
          <p:nvPr/>
        </p:nvSpPr>
        <p:spPr>
          <a:xfrm>
            <a:off x="3258925" y="5734683"/>
            <a:ext cx="1131421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785744" y="5747640"/>
            <a:ext cx="1131421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НН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13579" y="681195"/>
            <a:ext cx="293739" cy="4076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407467" y="5013176"/>
            <a:ext cx="2448272" cy="7215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СО_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__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6407468" y="5734683"/>
            <a:ext cx="1042052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2" name="Багетная рамка 71"/>
          <p:cNvSpPr/>
          <p:nvPr/>
        </p:nvSpPr>
        <p:spPr>
          <a:xfrm>
            <a:off x="7813687" y="5747640"/>
            <a:ext cx="1042052" cy="644198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ЛН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34100" y="659339"/>
            <a:ext cx="293739" cy="4076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637474" y="659338"/>
            <a:ext cx="293739" cy="4076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76578" y="2721847"/>
            <a:ext cx="293739" cy="4076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779912" y="2733349"/>
            <a:ext cx="293739" cy="4076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457168" y="2719693"/>
            <a:ext cx="293739" cy="4076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74473" y="5170118"/>
            <a:ext cx="293739" cy="4076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631927" y="5170117"/>
            <a:ext cx="293739" cy="4076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133418" y="5169144"/>
            <a:ext cx="1008112" cy="407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13123" y="-5255"/>
            <a:ext cx="3153625" cy="239635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92D050"/>
              </a:gs>
              <a:gs pos="100000">
                <a:srgbClr val="00B050"/>
              </a:gs>
            </a:gsLst>
            <a:lin ang="108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412" y="2411763"/>
            <a:ext cx="3104038" cy="245908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92D050"/>
              </a:gs>
              <a:gs pos="100000">
                <a:srgbClr val="00B050"/>
              </a:gs>
            </a:gsLst>
            <a:lin ang="108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140503" y="-27384"/>
            <a:ext cx="2897691" cy="239635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92D050"/>
              </a:gs>
              <a:gs pos="100000">
                <a:srgbClr val="00B050"/>
              </a:gs>
            </a:gsLst>
            <a:lin ang="108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038195" y="-27384"/>
            <a:ext cx="3102722" cy="239635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92D050"/>
              </a:gs>
              <a:gs pos="100000">
                <a:srgbClr val="00B050"/>
              </a:gs>
            </a:gsLst>
            <a:lin ang="108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21572" y="2368793"/>
            <a:ext cx="2897691" cy="250205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92D050"/>
              </a:gs>
              <a:gs pos="100000">
                <a:srgbClr val="00B050"/>
              </a:gs>
            </a:gsLst>
            <a:lin ang="108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038193" y="2376704"/>
            <a:ext cx="3102723" cy="249413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92D050"/>
              </a:gs>
              <a:gs pos="100000">
                <a:srgbClr val="00B050"/>
              </a:gs>
            </a:gsLst>
            <a:lin ang="108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-44701" y="4870842"/>
            <a:ext cx="3185204" cy="1987157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92D050"/>
              </a:gs>
              <a:gs pos="100000">
                <a:srgbClr val="00B050"/>
              </a:gs>
            </a:gsLst>
            <a:lin ang="108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140503" y="4871544"/>
            <a:ext cx="2878760" cy="198645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92D050"/>
              </a:gs>
              <a:gs pos="100000">
                <a:srgbClr val="00B050"/>
              </a:gs>
            </a:gsLst>
            <a:lin ang="108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052018" y="4871544"/>
            <a:ext cx="3104038" cy="198645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92D050"/>
              </a:gs>
              <a:gs pos="100000">
                <a:srgbClr val="00B050"/>
              </a:gs>
            </a:gsLst>
            <a:lin ang="108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339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Click="0">
        <p14:shred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9" grpId="1" animBg="1"/>
      <p:bldP spid="23" grpId="0" animBg="1"/>
      <p:bldP spid="23" grpId="1" animBg="1"/>
      <p:bldP spid="29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9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5" grpId="1" animBg="1"/>
      <p:bldP spid="56" grpId="0" animBg="1"/>
      <p:bldP spid="56" grpId="1" animBg="1"/>
      <p:bldP spid="58" grpId="0" animBg="1"/>
      <p:bldP spid="59" grpId="0" animBg="1"/>
      <p:bldP spid="59" grpId="1" animBg="1"/>
      <p:bldP spid="60" grpId="0" animBg="1"/>
      <p:bldP spid="60" grpId="1" animBg="1"/>
      <p:bldP spid="62" grpId="0" animBg="1"/>
      <p:bldP spid="63" grpId="0" animBg="1"/>
      <p:bldP spid="63" grpId="1" animBg="1"/>
      <p:bldP spid="64" grpId="0" animBg="1"/>
      <p:bldP spid="64" grpId="1" animBg="1"/>
      <p:bldP spid="66" grpId="0" animBg="1"/>
      <p:bldP spid="67" grpId="0" animBg="1"/>
      <p:bldP spid="67" grpId="1" animBg="1"/>
      <p:bldP spid="68" grpId="0" animBg="1"/>
      <p:bldP spid="68" grpId="1" animBg="1"/>
      <p:bldP spid="25" grpId="0" animBg="1"/>
      <p:bldP spid="25" grpId="1" animBg="1"/>
      <p:bldP spid="70" grpId="0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1" grpId="0" animBg="1"/>
      <p:bldP spid="81" grpId="1" animBg="1"/>
      <p:bldP spid="82" grpId="0"/>
      <p:bldP spid="82" grpId="1"/>
      <p:bldP spid="57" grpId="0" animBg="1"/>
      <p:bldP spid="61" grpId="0" animBg="1"/>
      <p:bldP spid="65" grpId="0" animBg="1"/>
      <p:bldP spid="69" grpId="0" animBg="1"/>
      <p:bldP spid="73" grpId="0" animBg="1"/>
      <p:bldP spid="80" grpId="0" animBg="1"/>
      <p:bldP spid="83" grpId="0" animBg="1"/>
      <p:bldP spid="84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4"/>
            <a:ext cx="9144000" cy="6861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типовой процесс 4"/>
          <p:cNvSpPr/>
          <p:nvPr/>
        </p:nvSpPr>
        <p:spPr>
          <a:xfrm>
            <a:off x="179512" y="2276871"/>
            <a:ext cx="3384376" cy="1512169"/>
          </a:xfrm>
          <a:prstGeom prst="flowChartPredefinedProcess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_РБУЗ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400966" y="836712"/>
            <a:ext cx="1440160" cy="1224136"/>
          </a:xfrm>
          <a:prstGeom prst="flowChartMagneticTap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 rot="10800000">
            <a:off x="2095645" y="228608"/>
            <a:ext cx="1440160" cy="1224136"/>
          </a:xfrm>
          <a:prstGeom prst="flowChartMagneticTap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О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525123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292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8" grpId="0" animBg="1"/>
      <p:bldP spid="8" grpId="1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ÐµÐ±ÑÑ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5" y="20277"/>
            <a:ext cx="9180512" cy="5208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апля 3"/>
          <p:cNvSpPr/>
          <p:nvPr/>
        </p:nvSpPr>
        <p:spPr>
          <a:xfrm>
            <a:off x="179512" y="4956599"/>
            <a:ext cx="2508949" cy="1844824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Капля 5"/>
          <p:cNvSpPr/>
          <p:nvPr/>
        </p:nvSpPr>
        <p:spPr>
          <a:xfrm>
            <a:off x="2987824" y="5022159"/>
            <a:ext cx="2508949" cy="1844824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5868144" y="5013176"/>
            <a:ext cx="2508949" cy="1844824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ÐÐ°ÑÑÐ¸Ð½ÐºÐ¸ Ð¿Ð¾ Ð·Ð°Ð¿ÑÐ¾ÑÑ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60" y="20277"/>
            <a:ext cx="5007328" cy="4992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6901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99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агетная рамка 4"/>
          <p:cNvSpPr/>
          <p:nvPr/>
        </p:nvSpPr>
        <p:spPr>
          <a:xfrm>
            <a:off x="6624889" y="271174"/>
            <a:ext cx="2520280" cy="13681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ДЕРЕВНЯ</a:t>
            </a:r>
            <a:endParaRPr lang="ru-RU" sz="3200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6686098" y="5461765"/>
            <a:ext cx="2520280" cy="13681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РОДНЯ</a:t>
            </a:r>
            <a:endParaRPr lang="ru-RU" sz="3200" dirty="0"/>
          </a:p>
        </p:txBody>
      </p:sp>
      <p:sp>
        <p:nvSpPr>
          <p:cNvPr id="8" name="Багетная рамка 7"/>
          <p:cNvSpPr/>
          <p:nvPr/>
        </p:nvSpPr>
        <p:spPr>
          <a:xfrm>
            <a:off x="151065" y="332656"/>
            <a:ext cx="2520280" cy="13681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НЯНЯ</a:t>
            </a:r>
            <a:endParaRPr lang="ru-RU" sz="3200" dirty="0"/>
          </a:p>
        </p:txBody>
      </p:sp>
      <p:sp>
        <p:nvSpPr>
          <p:cNvPr id="9" name="Багетная рамка 8"/>
          <p:cNvSpPr/>
          <p:nvPr/>
        </p:nvSpPr>
        <p:spPr>
          <a:xfrm>
            <a:off x="19501" y="5461765"/>
            <a:ext cx="2520280" cy="13681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СТУПНЯ</a:t>
            </a:r>
            <a:endParaRPr lang="ru-RU" sz="3200" dirty="0"/>
          </a:p>
        </p:txBody>
      </p:sp>
      <p:pic>
        <p:nvPicPr>
          <p:cNvPr id="3076" name="Picture 4" descr="ÐÐ°ÑÑÐ¸Ð½ÐºÐ¸ Ð¿Ð¾ Ð·Ð°Ð¿ÑÐ¾ÑÑ ÐÐÐ ÐÐÐÐ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40993" cy="6829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8996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7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7507605" y="5661248"/>
            <a:ext cx="1080120" cy="720080"/>
          </a:xfrm>
          <a:prstGeom prst="actionButtonForwardNext">
            <a:avLst/>
          </a:prstGeom>
          <a:solidFill>
            <a:srgbClr val="A96C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5769815"/>
            <a:ext cx="3312368" cy="1080120"/>
          </a:xfrm>
          <a:prstGeom prst="roundRect">
            <a:avLst/>
          </a:prstGeom>
          <a:solidFill>
            <a:srgbClr val="A96C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519" y="104353"/>
            <a:ext cx="3024336" cy="1080120"/>
          </a:xfrm>
          <a:prstGeom prst="roundRect">
            <a:avLst/>
          </a:prstGeom>
          <a:solidFill>
            <a:srgbClr val="A96C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4941168"/>
            <a:ext cx="3024336" cy="1080120"/>
          </a:xfrm>
          <a:prstGeom prst="roundRect">
            <a:avLst/>
          </a:prstGeom>
          <a:solidFill>
            <a:srgbClr val="A96C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1184473"/>
            <a:ext cx="3153953" cy="1080120"/>
          </a:xfrm>
          <a:prstGeom prst="roundRect">
            <a:avLst/>
          </a:prstGeom>
          <a:solidFill>
            <a:srgbClr val="A96C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ÐÐ°ÑÑÐ¸Ð½ÐºÐ¸ Ð¿Ð¾ Ð·Ð°Ð¿ÑÐ¾ÑÑ ÐÐÐÐ Ð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7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1" y="3401828"/>
            <a:ext cx="552789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КОНЕЦ!</a:t>
            </a:r>
            <a:endParaRPr lang="ru-RU" sz="9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620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175</TotalTime>
  <Words>61</Words>
  <Application>Microsoft Office PowerPoint</Application>
  <PresentationFormat>Экран (4:3)</PresentationFormat>
  <Paragraphs>54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prepodavatel</dc:creator>
  <cp:lastModifiedBy>User</cp:lastModifiedBy>
  <cp:revision>26</cp:revision>
  <dcterms:created xsi:type="dcterms:W3CDTF">2019-04-15T06:50:45Z</dcterms:created>
  <dcterms:modified xsi:type="dcterms:W3CDTF">2019-05-03T11:04:58Z</dcterms:modified>
</cp:coreProperties>
</file>